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786e325c71c4a58" /><Relationship Type="http://schemas.openxmlformats.org/officeDocument/2006/relationships/extended-properties" Target="/docProps/app.xml" Id="R01e8bfd696e64c7a" /><Relationship Type="http://schemas.openxmlformats.org/officeDocument/2006/relationships/officeDocument" Target="/ppt/presentation.xml" Id="Rddaf628e1dd5426e" /></Relationships>
</file>

<file path=ppt/presentation.xml><?xml version="1.0" encoding="utf-8"?>
<p:presentation xmlns:p="http://schemas.openxmlformats.org/presentationml/2006/main">
  <p:sldMasterIdLst>
    <p:sldMasterId xmlns:r="http://schemas.openxmlformats.org/officeDocument/2006/relationships" id="2147483648" r:id="R6d2131a9a7c340fb"/>
  </p:sldMasterIdLst>
  <p:notesMasterIdLst>
    <p:notesMasterId xmlns:r="http://schemas.openxmlformats.org/officeDocument/2006/relationships" r:id="R792c271bd2984f3e"/>
  </p:notesMasterIdLst>
  <p:sldIdLst>
    <p:sldId xmlns:r="http://schemas.openxmlformats.org/officeDocument/2006/relationships" id="256" r:id="R99cd0020d24742b4"/>
    <p:sldId xmlns:r="http://schemas.openxmlformats.org/officeDocument/2006/relationships" id="257" r:id="Rf686f6c0631e4378"/>
    <p:sldId xmlns:r="http://schemas.openxmlformats.org/officeDocument/2006/relationships" id="258" r:id="Rde36718c7f6f4b0d"/>
    <p:sldId xmlns:r="http://schemas.openxmlformats.org/officeDocument/2006/relationships" id="259" r:id="Rcbcd6c6924da411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7bff319f2a64f5e" /><Relationship Type="http://schemas.openxmlformats.org/officeDocument/2006/relationships/slideMaster" Target="/ppt/slideMasters/slideMaster1.xml" Id="R6d2131a9a7c340fb" /><Relationship Type="http://schemas.openxmlformats.org/officeDocument/2006/relationships/notesMaster" Target="/ppt/notesMasters/notesMaster1.xml" Id="R792c271bd2984f3e" /><Relationship Type="http://schemas.openxmlformats.org/officeDocument/2006/relationships/presProps" Target="/ppt/presProps.xml" Id="Rd83019b8ae5a4c28" /><Relationship Type="http://schemas.openxmlformats.org/officeDocument/2006/relationships/tableStyles" Target="/ppt/tableStyles.xml" Id="R79bf43c83a504787" /><Relationship Type="http://schemas.openxmlformats.org/officeDocument/2006/relationships/slide" Target="/ppt/slides/slide1.xml" Id="R99cd0020d24742b4" /><Relationship Type="http://schemas.openxmlformats.org/officeDocument/2006/relationships/slide" Target="/ppt/slides/slide2.xml" Id="Rf686f6c0631e4378" /><Relationship Type="http://schemas.openxmlformats.org/officeDocument/2006/relationships/slide" Target="/ppt/slides/slide3.xml" Id="Rde36718c7f6f4b0d" /><Relationship Type="http://schemas.openxmlformats.org/officeDocument/2006/relationships/slide" Target="/ppt/slides/slide4.xml" Id="Rcbcd6c6924da411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322d333e7ff4ab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64cc33146434bb5" /><Relationship Type="http://schemas.openxmlformats.org/officeDocument/2006/relationships/notesMaster" Target="/ppt/notesMasters/notesMaster1.xml" Id="R261c3b66b5354584" /></Relationships>
</file>

<file path=ppt/notesSlides/_rels/notesSlide2.xml.rels>&#65279;<?xml version="1.0" encoding="utf-8"?><Relationships xmlns="http://schemas.openxmlformats.org/package/2006/relationships"><Relationship Type="http://schemas.openxmlformats.org/officeDocument/2006/relationships/slide" Target="/ppt/slides/slide2.xml" Id="Rd1c8378000f64e17" /><Relationship Type="http://schemas.openxmlformats.org/officeDocument/2006/relationships/notesMaster" Target="/ppt/notesMasters/notesMaster1.xml" Id="R9dfee5ad96284dda" /></Relationships>
</file>

<file path=ppt/notesSlides/_rels/notesSlide3.xml.rels>&#65279;<?xml version="1.0" encoding="utf-8"?><Relationships xmlns="http://schemas.openxmlformats.org/package/2006/relationships"><Relationship Type="http://schemas.openxmlformats.org/officeDocument/2006/relationships/slide" Target="/ppt/slides/slide3.xml" Id="R4cf4859220f54f35" /><Relationship Type="http://schemas.openxmlformats.org/officeDocument/2006/relationships/notesMaster" Target="/ppt/notesMasters/notesMaster1.xml" Id="R9a10ab8086cc4756" /></Relationships>
</file>

<file path=ppt/notesSlides/_rels/notesSlide4.xml.rels>&#65279;<?xml version="1.0" encoding="utf-8"?><Relationships xmlns="http://schemas.openxmlformats.org/package/2006/relationships"><Relationship Type="http://schemas.openxmlformats.org/officeDocument/2006/relationships/slide" Target="/ppt/slides/slide4.xml" Id="Rb8924ff8e6044cf8" /><Relationship Type="http://schemas.openxmlformats.org/officeDocument/2006/relationships/notesMaster" Target="/ppt/notesMasters/notesMaster1.xml" Id="R4bdaeb8417664b9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fictional demonstration created for a presentation refresh service. All business details are invented examples, not client results. AI-assisted production.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fictional demonstration created for a presentation refresh service. All business details are invented examples, not client results. AI-assisted production.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fictional demonstration created for a presentation refresh service. All business details are invented examples, not client results. AI-assisted production.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fictional demonstration created for a presentation refresh service. All business details are invented examples, not client results. AI-assisted production.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a95ef583a20499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8d6936119724112" /><Relationship Type="http://schemas.openxmlformats.org/officeDocument/2006/relationships/slideLayout" Target="/ppt/slideLayouts/slideLayout1.xml" Id="R3ba30299482d4a9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ba30299482d4a9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cde4310eebb4df3" /><Relationship Type="http://schemas.openxmlformats.org/officeDocument/2006/relationships/notesSlide" Target="/ppt/notesSlides/notesSlide1.xml" Id="R2825e74dd507406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0280453e0f1143d7" /><Relationship Type="http://schemas.openxmlformats.org/officeDocument/2006/relationships/notesSlide" Target="/ppt/notesSlides/notesSlide2.xml" Id="Rdd5bbcb8dc694b0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39cc6e1fc1a40c8" /><Relationship Type="http://schemas.openxmlformats.org/officeDocument/2006/relationships/notesSlide" Target="/ppt/notesSlides/notesSlide3.xml" Id="R2afdbf4720ad432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31188b0ead449ad" /><Relationship Type="http://schemas.openxmlformats.org/officeDocument/2006/relationships/notesSlide" Target="/ppt/notesSlides/notesSlide4.xml" Id="Rddb77e03c9bd44a5"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9CDC1183-7925-42B0-A84B-452AA7C18900}"/>
              </a:ext>
            </a:extLst>
          </p:cNvPr>
          <p:cNvSpPr>
            <a:spLocks xmlns:a="http://schemas.openxmlformats.org/drawingml/2006/main" noGrp="1"/>
          </p:cNvSpPr>
          <p:nvPr/>
        </p:nvSpPr>
        <p:spPr>
          <a:xfrm xmlns:a="http://schemas.openxmlformats.org/drawingml/2006/main">
            <a:off x="609600" y="361950"/>
            <a:ext cx="10668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526B77"/>
                </a:solidFill>
                <a:latin typeface="Arial"/>
                <a:ea typeface="Arial"/>
                <a:cs typeface="Arial"/>
              </a:defRPr>
            </a:pPr>
            <a:r>
              <a:rPr sz="1500" b="1">
                <a:solidFill>
                  <a:srgbClr val="526B77"/>
                </a:solidFill>
                <a:latin typeface="Arial"/>
                <a:ea typeface="Arial"/>
                <a:cs typeface="Arial"/>
              </a:rPr>
              <a:t>01 / BEFORE</a:t>
            </a:r>
          </a:p>
        </p:txBody>
      </p:sp>
      <p:sp>
        <p:nvSpPr>
          <p:cNvPr id="2" name="">
            <a:extLst xmlns:a="http://schemas.openxmlformats.org/drawingml/2006/main">
              <a:ext uri="{FF2B5EF4-FFF2-40B4-BE49-F238E27FC236}">
                <a16:creationId xmlns:a16="http://schemas.microsoft.com/office/drawing/2014/main" id="{1CDC0371-40D3-40FC-888B-073B6F2A1C8F}"/>
              </a:ext>
            </a:extLst>
          </p:cNvPr>
          <p:cNvSpPr>
            <a:spLocks xmlns:a="http://schemas.openxmlformats.org/drawingml/2006/main" noGrp="1"/>
          </p:cNvSpPr>
          <p:nvPr/>
        </p:nvSpPr>
        <p:spPr>
          <a:xfrm xmlns:a="http://schemas.openxmlformats.org/drawingml/2006/main">
            <a:off x="609600" y="62484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5757D"/>
                </a:solidFill>
                <a:latin typeface="Arial"/>
                <a:ea typeface="Arial"/>
                <a:cs typeface="Arial"/>
              </a:defRPr>
            </a:pPr>
            <a:r>
              <a:rPr sz="1275" b="0">
                <a:solidFill>
                  <a:srgbClr val="65757D"/>
                </a:solidFill>
                <a:latin typeface="Arial"/>
                <a:ea typeface="Arial"/>
                <a:cs typeface="Arial"/>
              </a:rPr>
              <a:t>FICTIONAL DEMONSTRATION • AI-assisted sample, not client work</a:t>
            </a:r>
          </a:p>
        </p:txBody>
      </p:sp>
      <p:sp>
        <p:nvSpPr>
          <p:cNvPr id="3" name="">
            <a:extLst xmlns:a="http://schemas.openxmlformats.org/drawingml/2006/main">
              <a:ext uri="{FF2B5EF4-FFF2-40B4-BE49-F238E27FC236}">
                <a16:creationId xmlns:a16="http://schemas.microsoft.com/office/drawing/2014/main" id="{559FDEE9-FBBF-49FF-B254-7BBA8446AAB7}"/>
              </a:ext>
            </a:extLst>
          </p:cNvPr>
          <p:cNvSpPr>
            <a:spLocks xmlns:a="http://schemas.openxmlformats.org/drawingml/2006/main" noGrp="1"/>
          </p:cNvSpPr>
          <p:nvPr/>
        </p:nvSpPr>
        <p:spPr>
          <a:xfrm xmlns:a="http://schemas.openxmlformats.org/drawingml/2006/main">
            <a:off x="609600" y="11239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52D3B"/>
                </a:solidFill>
                <a:latin typeface="Arial"/>
                <a:ea typeface="Arial"/>
                <a:cs typeface="Arial"/>
              </a:defRPr>
            </a:pPr>
            <a:r>
              <a:rPr sz="3300" b="1">
                <a:solidFill>
                  <a:srgbClr val="152D3B"/>
                </a:solidFill>
                <a:latin typeface="Arial"/>
                <a:ea typeface="Arial"/>
                <a:cs typeface="Arial"/>
              </a:rPr>
              <a:t>Client onboarding update</a:t>
            </a:r>
          </a:p>
        </p:txBody>
      </p:sp>
      <p:sp>
        <p:nvSpPr>
          <p:cNvPr id="4" name="">
            <a:extLst xmlns:a="http://schemas.openxmlformats.org/drawingml/2006/main">
              <a:ext uri="{FF2B5EF4-FFF2-40B4-BE49-F238E27FC236}">
                <a16:creationId xmlns:a16="http://schemas.microsoft.com/office/drawing/2014/main" id="{2729667E-AA0F-4B36-B7D7-7A0CB3D7CEE8}"/>
              </a:ext>
            </a:extLst>
          </p:cNvPr>
          <p:cNvSpPr>
            <a:spLocks xmlns:a="http://schemas.openxmlformats.org/drawingml/2006/main" noGrp="1"/>
          </p:cNvSpPr>
          <p:nvPr/>
        </p:nvSpPr>
        <p:spPr>
          <a:xfrm xmlns:a="http://schemas.openxmlformats.org/drawingml/2006/main">
            <a:off x="609600" y="2238375"/>
            <a:ext cx="1038225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52D3B"/>
                </a:solidFill>
                <a:latin typeface="Arial"/>
                <a:ea typeface="Arial"/>
                <a:cs typeface="Arial"/>
              </a:defRPr>
            </a:pPr>
            <a:r>
              <a:rPr sz="2325" b="0">
                <a:solidFill>
                  <a:srgbClr val="152D3B"/>
                </a:solidFill>
                <a:latin typeface="Arial"/>
                <a:ea typeface="Arial"/>
                <a:cs typeface="Arial"/>
              </a:rPr>
              <a:t>The team currently requests access credentials by email, which can lead to repeated follow-ups. We propose one shared checklist that shows every required item and its owner. The account manager will check the list each morning. We would like approval to test the checklist with the next five clients, then review the results after two weeks.</a:t>
            </a:r>
          </a:p>
        </p:txBody>
      </p:sp>
    </p:spTree>
    <p:extLst>
      <p:ext uri="{BB962C8B-B14F-4D97-AF65-F5344CB8AC3E}">
        <p14:creationId xmlns:p14="http://schemas.microsoft.com/office/powerpoint/2010/main" val="149987792"/>
      </p:ext>
    </p:extLst>
  </p:cSld>
</p:sld>
</file>

<file path=ppt/slides/slide2.xml><?xml version="1.0" encoding="utf-8"?>
<p:sld xmlns:p="http://schemas.openxmlformats.org/presentationml/2006/main">
  <p:cSld>
    <p:bg>
      <p:bgPr>
        <a:solidFill xmlns:a="http://schemas.openxmlformats.org/drawingml/2006/main">
          <a:srgbClr val="102D3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695B739-A117-454B-9DE7-03AEA86A4B4A}"/>
              </a:ext>
            </a:extLst>
          </p:cNvPr>
          <p:cNvSpPr>
            <a:spLocks xmlns:a="http://schemas.openxmlformats.org/drawingml/2006/main" noGrp="1"/>
          </p:cNvSpPr>
          <p:nvPr/>
        </p:nvSpPr>
        <p:spPr>
          <a:xfrm xmlns:a="http://schemas.openxmlformats.org/drawingml/2006/main">
            <a:off x="609600" y="361950"/>
            <a:ext cx="10668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A8DCD0"/>
                </a:solidFill>
                <a:latin typeface="Arial"/>
                <a:ea typeface="Arial"/>
                <a:cs typeface="Arial"/>
              </a:defRPr>
            </a:pPr>
            <a:r>
              <a:rPr sz="1500" b="1">
                <a:solidFill>
                  <a:srgbClr val="A8DCD0"/>
                </a:solidFill>
                <a:latin typeface="Arial"/>
                <a:ea typeface="Arial"/>
                <a:cs typeface="Arial"/>
              </a:rPr>
              <a:t>01 / AFTER</a:t>
            </a:r>
          </a:p>
        </p:txBody>
      </p:sp>
      <p:sp>
        <p:nvSpPr>
          <p:cNvPr id="2" name="">
            <a:extLst xmlns:a="http://schemas.openxmlformats.org/drawingml/2006/main">
              <a:ext uri="{FF2B5EF4-FFF2-40B4-BE49-F238E27FC236}">
                <a16:creationId xmlns:a16="http://schemas.microsoft.com/office/drawing/2014/main" id="{8E817030-374F-40A6-9428-C5EA9E1F6EA8}"/>
              </a:ext>
            </a:extLst>
          </p:cNvPr>
          <p:cNvSpPr>
            <a:spLocks xmlns:a="http://schemas.openxmlformats.org/drawingml/2006/main" noGrp="1"/>
          </p:cNvSpPr>
          <p:nvPr/>
        </p:nvSpPr>
        <p:spPr>
          <a:xfrm xmlns:a="http://schemas.openxmlformats.org/drawingml/2006/main">
            <a:off x="609600" y="62484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B8C8CF"/>
                </a:solidFill>
                <a:latin typeface="Arial"/>
                <a:ea typeface="Arial"/>
                <a:cs typeface="Arial"/>
              </a:defRPr>
            </a:pPr>
            <a:r>
              <a:rPr sz="1275" b="0">
                <a:solidFill>
                  <a:srgbClr val="B8C8CF"/>
                </a:solidFill>
                <a:latin typeface="Arial"/>
                <a:ea typeface="Arial"/>
                <a:cs typeface="Arial"/>
              </a:rPr>
              <a:t>FICTIONAL DEMONSTRATION • AI-assisted sample, not client work</a:t>
            </a:r>
          </a:p>
        </p:txBody>
      </p:sp>
      <p:sp>
        <p:nvSpPr>
          <p:cNvPr id="3" name="">
            <a:extLst xmlns:a="http://schemas.openxmlformats.org/drawingml/2006/main">
              <a:ext uri="{FF2B5EF4-FFF2-40B4-BE49-F238E27FC236}">
                <a16:creationId xmlns:a16="http://schemas.microsoft.com/office/drawing/2014/main" id="{4B77D1B8-68F4-4337-ADCF-13290BD7A0B1}"/>
              </a:ext>
            </a:extLst>
          </p:cNvPr>
          <p:cNvSpPr>
            <a:spLocks xmlns:a="http://schemas.openxmlformats.org/drawingml/2006/main" noGrp="1"/>
          </p:cNvSpPr>
          <p:nvPr/>
        </p:nvSpPr>
        <p:spPr>
          <a:xfrm xmlns:a="http://schemas.openxmlformats.org/drawingml/2006/main">
            <a:off x="609600" y="1085850"/>
            <a:ext cx="10477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200" b="1">
                <a:solidFill>
                  <a:srgbClr val="FFFFFF"/>
                </a:solidFill>
                <a:latin typeface="Arial"/>
                <a:ea typeface="Arial"/>
                <a:cs typeface="Arial"/>
              </a:defRPr>
            </a:pPr>
            <a:r>
              <a:rPr sz="4200" b="1">
                <a:solidFill>
                  <a:srgbClr val="FFFFFF"/>
                </a:solidFill>
                <a:latin typeface="Arial"/>
                <a:ea typeface="Arial"/>
                <a:cs typeface="Arial"/>
              </a:rPr>
              <a:t>One checklist for client onboarding</a:t>
            </a:r>
          </a:p>
        </p:txBody>
      </p:sp>
      <p:sp>
        <p:nvSpPr>
          <p:cNvPr id="4" name="">
            <a:extLst xmlns:a="http://schemas.openxmlformats.org/drawingml/2006/main">
              <a:ext uri="{FF2B5EF4-FFF2-40B4-BE49-F238E27FC236}">
                <a16:creationId xmlns:a16="http://schemas.microsoft.com/office/drawing/2014/main" id="{BC3B50AB-05A3-4C69-B8C0-5DAD64224F2C}"/>
              </a:ext>
            </a:extLst>
          </p:cNvPr>
          <p:cNvSpPr>
            <a:spLocks xmlns:a="http://schemas.openxmlformats.org/drawingml/2006/main" noGrp="1"/>
          </p:cNvSpPr>
          <p:nvPr/>
        </p:nvSpPr>
        <p:spPr>
          <a:xfrm xmlns:a="http://schemas.openxmlformats.org/drawingml/2006/main">
            <a:off x="609600" y="2800350"/>
            <a:ext cx="2667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8CD5BF"/>
                </a:solidFill>
                <a:latin typeface="Arial"/>
                <a:ea typeface="Arial"/>
                <a:cs typeface="Arial"/>
              </a:defRPr>
            </a:pPr>
            <a:r>
              <a:rPr sz="1800" b="1">
                <a:solidFill>
                  <a:srgbClr val="8CD5BF"/>
                </a:solidFill>
                <a:latin typeface="Arial"/>
                <a:ea typeface="Arial"/>
                <a:cs typeface="Arial"/>
              </a:rPr>
              <a:t>Today</a:t>
            </a:r>
          </a:p>
        </p:txBody>
      </p:sp>
      <p:sp>
        <p:nvSpPr>
          <p:cNvPr id="5" name="">
            <a:extLst xmlns:a="http://schemas.openxmlformats.org/drawingml/2006/main">
              <a:ext uri="{FF2B5EF4-FFF2-40B4-BE49-F238E27FC236}">
                <a16:creationId xmlns:a16="http://schemas.microsoft.com/office/drawing/2014/main" id="{B8804BED-25E8-4C0E-B10C-A3E0B6DAEAD8}"/>
              </a:ext>
            </a:extLst>
          </p:cNvPr>
          <p:cNvSpPr>
            <a:spLocks xmlns:a="http://schemas.openxmlformats.org/drawingml/2006/main" noGrp="1"/>
          </p:cNvSpPr>
          <p:nvPr/>
        </p:nvSpPr>
        <p:spPr>
          <a:xfrm xmlns:a="http://schemas.openxmlformats.org/drawingml/2006/main">
            <a:off x="609600" y="3352800"/>
            <a:ext cx="452437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FFFFFF"/>
                </a:solidFill>
                <a:latin typeface="Arial"/>
                <a:ea typeface="Arial"/>
                <a:cs typeface="Arial"/>
              </a:defRPr>
            </a:pPr>
            <a:r>
              <a:rPr sz="2250" b="0">
                <a:solidFill>
                  <a:srgbClr val="FFFFFF"/>
                </a:solidFill>
                <a:latin typeface="Arial"/>
                <a:ea typeface="Arial"/>
                <a:cs typeface="Arial"/>
              </a:rPr>
              <a:t>Access requests sit in email.</a:t>
            </a:r>
          </a:p>
          <a:p xmlns:a="http://schemas.openxmlformats.org/drawingml/2006/main">
            <a:pPr>
              <a:defRPr sz="2250" b="0">
                <a:solidFill>
                  <a:srgbClr val="FFFFFF"/>
                </a:solidFill>
                <a:latin typeface="Arial"/>
                <a:ea typeface="Arial"/>
                <a:cs typeface="Arial"/>
              </a:defRPr>
            </a:pPr>
            <a:r>
              <a:rPr sz="2250" b="0">
                <a:solidFill>
                  <a:srgbClr val="FFFFFF"/>
                </a:solidFill>
                <a:latin typeface="Arial"/>
                <a:ea typeface="Arial"/>
                <a:cs typeface="Arial"/>
              </a:rPr>
              <a:t>The team repeats follow-ups.</a:t>
            </a:r>
          </a:p>
        </p:txBody>
      </p:sp>
      <p:sp>
        <p:nvSpPr>
          <p:cNvPr id="6" name="">
            <a:extLst xmlns:a="http://schemas.openxmlformats.org/drawingml/2006/main">
              <a:ext uri="{FF2B5EF4-FFF2-40B4-BE49-F238E27FC236}">
                <a16:creationId xmlns:a16="http://schemas.microsoft.com/office/drawing/2014/main" id="{0EF8D16D-94F3-4EE5-B4D5-D60EA991BCAD}"/>
              </a:ext>
            </a:extLst>
          </p:cNvPr>
          <p:cNvSpPr>
            <a:spLocks xmlns:a="http://schemas.openxmlformats.org/drawingml/2006/main" noGrp="1"/>
          </p:cNvSpPr>
          <p:nvPr/>
        </p:nvSpPr>
        <p:spPr>
          <a:xfrm xmlns:a="http://schemas.openxmlformats.org/drawingml/2006/main">
            <a:off x="6248400" y="280035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8CD5BF"/>
                </a:solidFill>
                <a:latin typeface="Arial"/>
                <a:ea typeface="Arial"/>
                <a:cs typeface="Arial"/>
              </a:defRPr>
            </a:pPr>
            <a:r>
              <a:rPr sz="1800" b="1">
                <a:solidFill>
                  <a:srgbClr val="8CD5BF"/>
                </a:solidFill>
                <a:latin typeface="Arial"/>
                <a:ea typeface="Arial"/>
                <a:cs typeface="Arial"/>
              </a:rPr>
              <a:t>Proposed pilot</a:t>
            </a:r>
          </a:p>
        </p:txBody>
      </p:sp>
      <p:sp>
        <p:nvSpPr>
          <p:cNvPr id="7" name="">
            <a:extLst xmlns:a="http://schemas.openxmlformats.org/drawingml/2006/main">
              <a:ext uri="{FF2B5EF4-FFF2-40B4-BE49-F238E27FC236}">
                <a16:creationId xmlns:a16="http://schemas.microsoft.com/office/drawing/2014/main" id="{AE857E8C-6329-4E44-8A8A-D695DD162B0C}"/>
              </a:ext>
            </a:extLst>
          </p:cNvPr>
          <p:cNvSpPr>
            <a:spLocks xmlns:a="http://schemas.openxmlformats.org/drawingml/2006/main" noGrp="1"/>
          </p:cNvSpPr>
          <p:nvPr/>
        </p:nvSpPr>
        <p:spPr>
          <a:xfrm xmlns:a="http://schemas.openxmlformats.org/drawingml/2006/main">
            <a:off x="6248400" y="3352800"/>
            <a:ext cx="51435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FFFFFF"/>
                </a:solidFill>
                <a:latin typeface="Arial"/>
                <a:ea typeface="Arial"/>
                <a:cs typeface="Arial"/>
              </a:defRPr>
            </a:pPr>
            <a:r>
              <a:rPr sz="2250" b="0">
                <a:solidFill>
                  <a:srgbClr val="FFFFFF"/>
                </a:solidFill>
                <a:latin typeface="Arial"/>
                <a:ea typeface="Arial"/>
                <a:cs typeface="Arial"/>
              </a:rPr>
              <a:t>List each required item and its owner.</a:t>
            </a:r>
          </a:p>
          <a:p xmlns:a="http://schemas.openxmlformats.org/drawingml/2006/main">
            <a:pPr>
              <a:defRPr sz="2250" b="0">
                <a:solidFill>
                  <a:srgbClr val="FFFFFF"/>
                </a:solidFill>
                <a:latin typeface="Arial"/>
                <a:ea typeface="Arial"/>
                <a:cs typeface="Arial"/>
              </a:defRPr>
            </a:pPr>
            <a:r>
              <a:rPr sz="2250" b="0">
                <a:solidFill>
                  <a:srgbClr val="FFFFFF"/>
                </a:solidFill>
                <a:latin typeface="Arial"/>
                <a:ea typeface="Arial"/>
                <a:cs typeface="Arial"/>
              </a:rPr>
              <a:t>The account manager checks daily.</a:t>
            </a:r>
          </a:p>
        </p:txBody>
      </p:sp>
      <p:sp>
        <p:nvSpPr>
          <p:cNvPr id="8" name="">
            <a:extLst xmlns:a="http://schemas.openxmlformats.org/drawingml/2006/main">
              <a:ext uri="{FF2B5EF4-FFF2-40B4-BE49-F238E27FC236}">
                <a16:creationId xmlns:a16="http://schemas.microsoft.com/office/drawing/2014/main" id="{DA1DD324-604A-4450-8EA3-0F93DBD552AB}"/>
              </a:ext>
            </a:extLst>
          </p:cNvPr>
          <p:cNvSpPr>
            <a:spLocks xmlns:a="http://schemas.openxmlformats.org/drawingml/2006/main" noGrp="1"/>
          </p:cNvSpPr>
          <p:nvPr/>
        </p:nvSpPr>
        <p:spPr>
          <a:xfrm xmlns:a="http://schemas.openxmlformats.org/drawingml/2006/main">
            <a:off x="609600" y="5172075"/>
            <a:ext cx="10858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FFFFF"/>
                </a:solidFill>
                <a:latin typeface="Arial"/>
                <a:ea typeface="Arial"/>
                <a:cs typeface="Arial"/>
              </a:defRPr>
            </a:pPr>
            <a:r>
              <a:rPr sz="2100" b="1">
                <a:solidFill>
                  <a:srgbClr val="FFFFFF"/>
                </a:solidFill>
                <a:latin typeface="Arial"/>
                <a:ea typeface="Arial"/>
                <a:cs typeface="Arial"/>
              </a:rPr>
              <a:t>Decision: approve a five-client pilot and review it after two weeks.</a:t>
            </a:r>
          </a:p>
        </p:txBody>
      </p:sp>
    </p:spTree>
    <p:extLst>
      <p:ext uri="{BB962C8B-B14F-4D97-AF65-F5344CB8AC3E}">
        <p14:creationId xmlns:p14="http://schemas.microsoft.com/office/powerpoint/2010/main" val="142970536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B19D724A-D0C6-4BDA-8771-412783E3EA99}"/>
              </a:ext>
            </a:extLst>
          </p:cNvPr>
          <p:cNvSpPr>
            <a:spLocks xmlns:a="http://schemas.openxmlformats.org/drawingml/2006/main" noGrp="1"/>
          </p:cNvSpPr>
          <p:nvPr/>
        </p:nvSpPr>
        <p:spPr>
          <a:xfrm xmlns:a="http://schemas.openxmlformats.org/drawingml/2006/main">
            <a:off x="609600" y="361950"/>
            <a:ext cx="10668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526B77"/>
                </a:solidFill>
                <a:latin typeface="Arial"/>
                <a:ea typeface="Arial"/>
                <a:cs typeface="Arial"/>
              </a:defRPr>
            </a:pPr>
            <a:r>
              <a:rPr sz="1500" b="1">
                <a:solidFill>
                  <a:srgbClr val="526B77"/>
                </a:solidFill>
                <a:latin typeface="Arial"/>
                <a:ea typeface="Arial"/>
                <a:cs typeface="Arial"/>
              </a:rPr>
              <a:t>02 / BEFORE</a:t>
            </a:r>
          </a:p>
        </p:txBody>
      </p:sp>
      <p:sp>
        <p:nvSpPr>
          <p:cNvPr id="2" name="">
            <a:extLst xmlns:a="http://schemas.openxmlformats.org/drawingml/2006/main">
              <a:ext uri="{FF2B5EF4-FFF2-40B4-BE49-F238E27FC236}">
                <a16:creationId xmlns:a16="http://schemas.microsoft.com/office/drawing/2014/main" id="{346A1BBD-C7B4-48F0-BC30-733B4A5A59D7}"/>
              </a:ext>
            </a:extLst>
          </p:cNvPr>
          <p:cNvSpPr>
            <a:spLocks xmlns:a="http://schemas.openxmlformats.org/drawingml/2006/main" noGrp="1"/>
          </p:cNvSpPr>
          <p:nvPr/>
        </p:nvSpPr>
        <p:spPr>
          <a:xfrm xmlns:a="http://schemas.openxmlformats.org/drawingml/2006/main">
            <a:off x="609600" y="62484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5757D"/>
                </a:solidFill>
                <a:latin typeface="Arial"/>
                <a:ea typeface="Arial"/>
                <a:cs typeface="Arial"/>
              </a:defRPr>
            </a:pPr>
            <a:r>
              <a:rPr sz="1275" b="0">
                <a:solidFill>
                  <a:srgbClr val="65757D"/>
                </a:solidFill>
                <a:latin typeface="Arial"/>
                <a:ea typeface="Arial"/>
                <a:cs typeface="Arial"/>
              </a:rPr>
              <a:t>FICTIONAL DEMONSTRATION • AI-assisted sample, not client work</a:t>
            </a:r>
          </a:p>
        </p:txBody>
      </p:sp>
      <p:sp>
        <p:nvSpPr>
          <p:cNvPr id="3" name="">
            <a:extLst xmlns:a="http://schemas.openxmlformats.org/drawingml/2006/main">
              <a:ext uri="{FF2B5EF4-FFF2-40B4-BE49-F238E27FC236}">
                <a16:creationId xmlns:a16="http://schemas.microsoft.com/office/drawing/2014/main" id="{373798DF-D6DF-47C6-89C2-4B8EAD297217}"/>
              </a:ext>
            </a:extLst>
          </p:cNvPr>
          <p:cNvSpPr>
            <a:spLocks xmlns:a="http://schemas.openxmlformats.org/drawingml/2006/main" noGrp="1"/>
          </p:cNvSpPr>
          <p:nvPr/>
        </p:nvSpPr>
        <p:spPr>
          <a:xfrm xmlns:a="http://schemas.openxmlformats.org/drawingml/2006/main">
            <a:off x="609600" y="1123950"/>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52D3B"/>
                </a:solidFill>
                <a:latin typeface="Arial"/>
                <a:ea typeface="Arial"/>
                <a:cs typeface="Arial"/>
              </a:defRPr>
            </a:pPr>
            <a:r>
              <a:rPr sz="3300" b="1">
                <a:solidFill>
                  <a:srgbClr val="152D3B"/>
                </a:solidFill>
                <a:latin typeface="Arial"/>
                <a:ea typeface="Arial"/>
                <a:cs typeface="Arial"/>
              </a:rPr>
              <a:t>Project approach</a:t>
            </a:r>
          </a:p>
        </p:txBody>
      </p:sp>
      <p:sp>
        <p:nvSpPr>
          <p:cNvPr id="4" name="">
            <a:extLst xmlns:a="http://schemas.openxmlformats.org/drawingml/2006/main">
              <a:ext uri="{FF2B5EF4-FFF2-40B4-BE49-F238E27FC236}">
                <a16:creationId xmlns:a16="http://schemas.microsoft.com/office/drawing/2014/main" id="{DE1B7236-AF14-473D-8B4C-A42CA3205235}"/>
              </a:ext>
            </a:extLst>
          </p:cNvPr>
          <p:cNvSpPr>
            <a:spLocks xmlns:a="http://schemas.openxmlformats.org/drawingml/2006/main" noGrp="1"/>
          </p:cNvSpPr>
          <p:nvPr/>
        </p:nvSpPr>
        <p:spPr>
          <a:xfrm xmlns:a="http://schemas.openxmlformats.org/drawingml/2006/main">
            <a:off x="609600" y="2238375"/>
            <a:ext cx="1038225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52D3B"/>
                </a:solidFill>
                <a:latin typeface="Arial"/>
                <a:ea typeface="Arial"/>
                <a:cs typeface="Arial"/>
              </a:defRPr>
            </a:pPr>
            <a:r>
              <a:rPr sz="2325" b="0">
                <a:solidFill>
                  <a:srgbClr val="152D3B"/>
                </a:solidFill>
                <a:latin typeface="Arial"/>
                <a:ea typeface="Arial"/>
                <a:cs typeface="Arial"/>
              </a:rPr>
              <a:t>Week 1: We review the existing deck and confirm the audience, core message, and facts with the project owner. Week 2: We simplify the wording and update the layout using the supplied brand guidelines. Week 3: The project owner provides one consolidated set of comments. We make the agreed changes and deliver editable slides and a PDF.</a:t>
            </a:r>
          </a:p>
        </p:txBody>
      </p:sp>
    </p:spTree>
    <p:extLst>
      <p:ext uri="{BB962C8B-B14F-4D97-AF65-F5344CB8AC3E}">
        <p14:creationId xmlns:p14="http://schemas.microsoft.com/office/powerpoint/2010/main" val="590202877"/>
      </p:ext>
    </p:extLst>
  </p:cSld>
</p:sld>
</file>

<file path=ppt/slides/slide4.xml><?xml version="1.0" encoding="utf-8"?>
<p:sld xmlns:p="http://schemas.openxmlformats.org/presentationml/2006/main">
  <p:cSld>
    <p:bg>
      <p:bgPr>
        <a:solidFill xmlns:a="http://schemas.openxmlformats.org/drawingml/2006/main">
          <a:srgbClr val="F4F2EB"/>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EC9B8CA0-2216-4C11-87B2-977EF7B99B04}"/>
              </a:ext>
            </a:extLst>
          </p:cNvPr>
          <p:cNvSpPr>
            <a:spLocks xmlns:a="http://schemas.openxmlformats.org/drawingml/2006/main" noGrp="1"/>
          </p:cNvSpPr>
          <p:nvPr/>
        </p:nvSpPr>
        <p:spPr>
          <a:xfrm xmlns:a="http://schemas.openxmlformats.org/drawingml/2006/main">
            <a:off x="609600" y="361950"/>
            <a:ext cx="10668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526B77"/>
                </a:solidFill>
                <a:latin typeface="Arial"/>
                <a:ea typeface="Arial"/>
                <a:cs typeface="Arial"/>
              </a:defRPr>
            </a:pPr>
            <a:r>
              <a:rPr sz="1500" b="1">
                <a:solidFill>
                  <a:srgbClr val="526B77"/>
                </a:solidFill>
                <a:latin typeface="Arial"/>
                <a:ea typeface="Arial"/>
                <a:cs typeface="Arial"/>
              </a:rPr>
              <a:t>02 / AFTER</a:t>
            </a:r>
          </a:p>
        </p:txBody>
      </p:sp>
      <p:sp>
        <p:nvSpPr>
          <p:cNvPr id="2" name="">
            <a:extLst xmlns:a="http://schemas.openxmlformats.org/drawingml/2006/main">
              <a:ext uri="{FF2B5EF4-FFF2-40B4-BE49-F238E27FC236}">
                <a16:creationId xmlns:a16="http://schemas.microsoft.com/office/drawing/2014/main" id="{25F3103A-0364-40A9-A7EC-07B14A9D949A}"/>
              </a:ext>
            </a:extLst>
          </p:cNvPr>
          <p:cNvSpPr>
            <a:spLocks xmlns:a="http://schemas.openxmlformats.org/drawingml/2006/main" noGrp="1"/>
          </p:cNvSpPr>
          <p:nvPr/>
        </p:nvSpPr>
        <p:spPr>
          <a:xfrm xmlns:a="http://schemas.openxmlformats.org/drawingml/2006/main">
            <a:off x="609600" y="62484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5757D"/>
                </a:solidFill>
                <a:latin typeface="Arial"/>
                <a:ea typeface="Arial"/>
                <a:cs typeface="Arial"/>
              </a:defRPr>
            </a:pPr>
            <a:r>
              <a:rPr sz="1275" b="0">
                <a:solidFill>
                  <a:srgbClr val="65757D"/>
                </a:solidFill>
                <a:latin typeface="Arial"/>
                <a:ea typeface="Arial"/>
                <a:cs typeface="Arial"/>
              </a:rPr>
              <a:t>FICTIONAL DEMONSTRATION • AI-assisted sample, not client work</a:t>
            </a:r>
          </a:p>
        </p:txBody>
      </p:sp>
      <p:sp>
        <p:nvSpPr>
          <p:cNvPr id="3" name="">
            <a:extLst xmlns:a="http://schemas.openxmlformats.org/drawingml/2006/main">
              <a:ext uri="{FF2B5EF4-FFF2-40B4-BE49-F238E27FC236}">
                <a16:creationId xmlns:a16="http://schemas.microsoft.com/office/drawing/2014/main" id="{6B4D976A-BD2B-4227-8046-3076AE795D85}"/>
              </a:ext>
            </a:extLst>
          </p:cNvPr>
          <p:cNvSpPr>
            <a:spLocks xmlns:a="http://schemas.openxmlformats.org/drawingml/2006/main" noGrp="1"/>
          </p:cNvSpPr>
          <p:nvPr/>
        </p:nvSpPr>
        <p:spPr>
          <a:xfrm xmlns:a="http://schemas.openxmlformats.org/drawingml/2006/main">
            <a:off x="609600" y="1066800"/>
            <a:ext cx="10858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900" b="1">
                <a:solidFill>
                  <a:srgbClr val="152D3B"/>
                </a:solidFill>
                <a:latin typeface="Arial"/>
                <a:ea typeface="Arial"/>
                <a:cs typeface="Arial"/>
              </a:defRPr>
            </a:pPr>
            <a:r>
              <a:rPr sz="3900" b="1">
                <a:solidFill>
                  <a:srgbClr val="152D3B"/>
                </a:solidFill>
                <a:latin typeface="Arial"/>
                <a:ea typeface="Arial"/>
                <a:cs typeface="Arial"/>
              </a:rPr>
              <a:t>A three-week presentation project</a:t>
            </a:r>
          </a:p>
        </p:txBody>
      </p:sp>
      <p:sp>
        <p:nvSpPr>
          <p:cNvPr id="4" name="">
            <a:extLst xmlns:a="http://schemas.openxmlformats.org/drawingml/2006/main">
              <a:ext uri="{FF2B5EF4-FFF2-40B4-BE49-F238E27FC236}">
                <a16:creationId xmlns:a16="http://schemas.microsoft.com/office/drawing/2014/main" id="{8C453726-74A4-43AF-BEF1-D8355F9D2D52}"/>
              </a:ext>
            </a:extLst>
          </p:cNvPr>
          <p:cNvSpPr>
            <a:spLocks xmlns:a="http://schemas.openxmlformats.org/drawingml/2006/main" noGrp="1"/>
          </p:cNvSpPr>
          <p:nvPr/>
        </p:nvSpPr>
        <p:spPr>
          <a:xfrm xmlns:a="http://schemas.openxmlformats.org/drawingml/2006/main">
            <a:off x="609600" y="2400300"/>
            <a:ext cx="1238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900" b="1">
                <a:solidFill>
                  <a:srgbClr val="14765D"/>
                </a:solidFill>
                <a:latin typeface="Arial"/>
                <a:ea typeface="Arial"/>
                <a:cs typeface="Arial"/>
              </a:defRPr>
            </a:pPr>
            <a:r>
              <a:rPr sz="3900" b="1">
                <a:solidFill>
                  <a:srgbClr val="14765D"/>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1BF3A2D2-B266-4D19-84BF-3779495BB34D}"/>
              </a:ext>
            </a:extLst>
          </p:cNvPr>
          <p:cNvSpPr>
            <a:spLocks xmlns:a="http://schemas.openxmlformats.org/drawingml/2006/main" noGrp="1"/>
          </p:cNvSpPr>
          <p:nvPr/>
        </p:nvSpPr>
        <p:spPr>
          <a:xfrm xmlns:a="http://schemas.openxmlformats.org/drawingml/2006/main">
            <a:off x="2095500" y="2400300"/>
            <a:ext cx="9048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52D3B"/>
                </a:solidFill>
                <a:latin typeface="Arial"/>
                <a:ea typeface="Arial"/>
                <a:cs typeface="Arial"/>
              </a:defRPr>
            </a:pPr>
            <a:r>
              <a:rPr sz="2400" b="1">
                <a:solidFill>
                  <a:srgbClr val="152D3B"/>
                </a:solidFill>
                <a:latin typeface="Arial"/>
                <a:ea typeface="Arial"/>
                <a:cs typeface="Arial"/>
              </a:rPr>
              <a:t>Confirm the brief</a:t>
            </a:r>
          </a:p>
        </p:txBody>
      </p:sp>
      <p:sp>
        <p:nvSpPr>
          <p:cNvPr id="6" name="">
            <a:extLst xmlns:a="http://schemas.openxmlformats.org/drawingml/2006/main">
              <a:ext uri="{FF2B5EF4-FFF2-40B4-BE49-F238E27FC236}">
                <a16:creationId xmlns:a16="http://schemas.microsoft.com/office/drawing/2014/main" id="{173CDE9F-00DC-4061-A2DE-16F64FF497D4}"/>
              </a:ext>
            </a:extLst>
          </p:cNvPr>
          <p:cNvSpPr>
            <a:spLocks xmlns:a="http://schemas.openxmlformats.org/drawingml/2006/main" noGrp="1"/>
          </p:cNvSpPr>
          <p:nvPr/>
        </p:nvSpPr>
        <p:spPr>
          <a:xfrm xmlns:a="http://schemas.openxmlformats.org/drawingml/2006/main">
            <a:off x="2095500" y="2867025"/>
            <a:ext cx="9334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52D3B"/>
                </a:solidFill>
                <a:latin typeface="Arial"/>
                <a:ea typeface="Arial"/>
                <a:cs typeface="Arial"/>
              </a:defRPr>
            </a:pPr>
            <a:r>
              <a:rPr sz="1950" b="0">
                <a:solidFill>
                  <a:srgbClr val="152D3B"/>
                </a:solidFill>
                <a:latin typeface="Arial"/>
                <a:ea typeface="Arial"/>
                <a:cs typeface="Arial"/>
              </a:rPr>
              <a:t>Audience, core message and verified facts</a:t>
            </a:r>
          </a:p>
        </p:txBody>
      </p:sp>
      <p:sp>
        <p:nvSpPr>
          <p:cNvPr id="7" name="">
            <a:extLst xmlns:a="http://schemas.openxmlformats.org/drawingml/2006/main">
              <a:ext uri="{FF2B5EF4-FFF2-40B4-BE49-F238E27FC236}">
                <a16:creationId xmlns:a16="http://schemas.microsoft.com/office/drawing/2014/main" id="{B99110DD-BE08-43C8-A672-522444A88266}"/>
              </a:ext>
            </a:extLst>
          </p:cNvPr>
          <p:cNvSpPr>
            <a:spLocks xmlns:a="http://schemas.openxmlformats.org/drawingml/2006/main" noGrp="1"/>
          </p:cNvSpPr>
          <p:nvPr/>
        </p:nvSpPr>
        <p:spPr>
          <a:xfrm xmlns:a="http://schemas.openxmlformats.org/drawingml/2006/main">
            <a:off x="609600" y="3562350"/>
            <a:ext cx="1238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900" b="1">
                <a:solidFill>
                  <a:srgbClr val="14765D"/>
                </a:solidFill>
                <a:latin typeface="Arial"/>
                <a:ea typeface="Arial"/>
                <a:cs typeface="Arial"/>
              </a:defRPr>
            </a:pPr>
            <a:r>
              <a:rPr sz="3900" b="1">
                <a:solidFill>
                  <a:srgbClr val="14765D"/>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3B2FBF90-1203-4941-B6B9-66140A835B32}"/>
              </a:ext>
            </a:extLst>
          </p:cNvPr>
          <p:cNvSpPr>
            <a:spLocks xmlns:a="http://schemas.openxmlformats.org/drawingml/2006/main" noGrp="1"/>
          </p:cNvSpPr>
          <p:nvPr/>
        </p:nvSpPr>
        <p:spPr>
          <a:xfrm xmlns:a="http://schemas.openxmlformats.org/drawingml/2006/main">
            <a:off x="2095500" y="3562350"/>
            <a:ext cx="9048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52D3B"/>
                </a:solidFill>
                <a:latin typeface="Arial"/>
                <a:ea typeface="Arial"/>
                <a:cs typeface="Arial"/>
              </a:defRPr>
            </a:pPr>
            <a:r>
              <a:rPr sz="2400" b="1">
                <a:solidFill>
                  <a:srgbClr val="152D3B"/>
                </a:solidFill>
                <a:latin typeface="Arial"/>
                <a:ea typeface="Arial"/>
                <a:cs typeface="Arial"/>
              </a:rPr>
              <a:t>Refresh the deck</a:t>
            </a:r>
          </a:p>
        </p:txBody>
      </p:sp>
      <p:sp>
        <p:nvSpPr>
          <p:cNvPr id="9" name="">
            <a:extLst xmlns:a="http://schemas.openxmlformats.org/drawingml/2006/main">
              <a:ext uri="{FF2B5EF4-FFF2-40B4-BE49-F238E27FC236}">
                <a16:creationId xmlns:a16="http://schemas.microsoft.com/office/drawing/2014/main" id="{D3F5FFAC-C8A9-4A0D-B5FA-8F28B5BDF3AE}"/>
              </a:ext>
            </a:extLst>
          </p:cNvPr>
          <p:cNvSpPr>
            <a:spLocks xmlns:a="http://schemas.openxmlformats.org/drawingml/2006/main" noGrp="1"/>
          </p:cNvSpPr>
          <p:nvPr/>
        </p:nvSpPr>
        <p:spPr>
          <a:xfrm xmlns:a="http://schemas.openxmlformats.org/drawingml/2006/main">
            <a:off x="2095500" y="4029075"/>
            <a:ext cx="9334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52D3B"/>
                </a:solidFill>
                <a:latin typeface="Arial"/>
                <a:ea typeface="Arial"/>
                <a:cs typeface="Arial"/>
              </a:defRPr>
            </a:pPr>
            <a:r>
              <a:rPr sz="1950" b="0">
                <a:solidFill>
                  <a:srgbClr val="152D3B"/>
                </a:solidFill>
                <a:latin typeface="Arial"/>
                <a:ea typeface="Arial"/>
                <a:cs typeface="Arial"/>
              </a:rPr>
              <a:t>Clearer wording and the supplied brand style</a:t>
            </a:r>
          </a:p>
        </p:txBody>
      </p:sp>
      <p:sp>
        <p:nvSpPr>
          <p:cNvPr id="10" name="">
            <a:extLst xmlns:a="http://schemas.openxmlformats.org/drawingml/2006/main">
              <a:ext uri="{FF2B5EF4-FFF2-40B4-BE49-F238E27FC236}">
                <a16:creationId xmlns:a16="http://schemas.microsoft.com/office/drawing/2014/main" id="{21BFE6E6-CD60-4697-AEE3-90FCA1F90C77}"/>
              </a:ext>
            </a:extLst>
          </p:cNvPr>
          <p:cNvSpPr>
            <a:spLocks xmlns:a="http://schemas.openxmlformats.org/drawingml/2006/main" noGrp="1"/>
          </p:cNvSpPr>
          <p:nvPr/>
        </p:nvSpPr>
        <p:spPr>
          <a:xfrm xmlns:a="http://schemas.openxmlformats.org/drawingml/2006/main">
            <a:off x="609600" y="4724400"/>
            <a:ext cx="1238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900" b="1">
                <a:solidFill>
                  <a:srgbClr val="14765D"/>
                </a:solidFill>
                <a:latin typeface="Arial"/>
                <a:ea typeface="Arial"/>
                <a:cs typeface="Arial"/>
              </a:defRPr>
            </a:pPr>
            <a:r>
              <a:rPr sz="3900" b="1">
                <a:solidFill>
                  <a:srgbClr val="14765D"/>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9871DB22-F9F9-49CA-94B3-3098FFDE2EBA}"/>
              </a:ext>
            </a:extLst>
          </p:cNvPr>
          <p:cNvSpPr>
            <a:spLocks xmlns:a="http://schemas.openxmlformats.org/drawingml/2006/main" noGrp="1"/>
          </p:cNvSpPr>
          <p:nvPr/>
        </p:nvSpPr>
        <p:spPr>
          <a:xfrm xmlns:a="http://schemas.openxmlformats.org/drawingml/2006/main">
            <a:off x="2095500" y="4724400"/>
            <a:ext cx="9048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52D3B"/>
                </a:solidFill>
                <a:latin typeface="Arial"/>
                <a:ea typeface="Arial"/>
                <a:cs typeface="Arial"/>
              </a:defRPr>
            </a:pPr>
            <a:r>
              <a:rPr sz="2400" b="1">
                <a:solidFill>
                  <a:srgbClr val="152D3B"/>
                </a:solidFill>
                <a:latin typeface="Arial"/>
                <a:ea typeface="Arial"/>
                <a:cs typeface="Arial"/>
              </a:rPr>
              <a:t>Review and deliver</a:t>
            </a:r>
          </a:p>
        </p:txBody>
      </p:sp>
      <p:sp>
        <p:nvSpPr>
          <p:cNvPr id="12" name="">
            <a:extLst xmlns:a="http://schemas.openxmlformats.org/drawingml/2006/main">
              <a:ext uri="{FF2B5EF4-FFF2-40B4-BE49-F238E27FC236}">
                <a16:creationId xmlns:a16="http://schemas.microsoft.com/office/drawing/2014/main" id="{DE88A290-6CAC-4E51-A823-7B06197393D5}"/>
              </a:ext>
            </a:extLst>
          </p:cNvPr>
          <p:cNvSpPr>
            <a:spLocks xmlns:a="http://schemas.openxmlformats.org/drawingml/2006/main" noGrp="1"/>
          </p:cNvSpPr>
          <p:nvPr/>
        </p:nvSpPr>
        <p:spPr>
          <a:xfrm xmlns:a="http://schemas.openxmlformats.org/drawingml/2006/main">
            <a:off x="2095500" y="5191125"/>
            <a:ext cx="9334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52D3B"/>
                </a:solidFill>
                <a:latin typeface="Arial"/>
                <a:ea typeface="Arial"/>
                <a:cs typeface="Arial"/>
              </a:defRPr>
            </a:pPr>
            <a:r>
              <a:rPr sz="1950" b="0">
                <a:solidFill>
                  <a:srgbClr val="152D3B"/>
                </a:solidFill>
                <a:latin typeface="Arial"/>
                <a:ea typeface="Arial"/>
                <a:cs typeface="Arial"/>
              </a:rPr>
              <a:t>One feedback round, editable slides and PDF</a:t>
            </a:r>
          </a:p>
        </p:txBody>
      </p:sp>
    </p:spTree>
    <p:extLst>
      <p:ext uri="{BB962C8B-B14F-4D97-AF65-F5344CB8AC3E}">
        <p14:creationId xmlns:p14="http://schemas.microsoft.com/office/powerpoint/2010/main" val="117131299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2026-09-27T03:14:34.1580000Z</dcterms:created>
  <dcterms:modified xsi:type="dcterms:W3CDTF">2026-09-27T03:14:34.1580000Z</dcterms:modified>
</coreProperties>
</file>